
<file path=[Content_Types].xml><?xml version="1.0" encoding="utf-8"?>
<Types xmlns="http://schemas.openxmlformats.org/package/2006/content-types">
  <Default Extension="aac" ContentType="audio/aac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5" autoAdjust="0"/>
    <p:restoredTop sz="94660"/>
  </p:normalViewPr>
  <p:slideViewPr>
    <p:cSldViewPr snapToGrid="0">
      <p:cViewPr varScale="1">
        <p:scale>
          <a:sx n="66" d="100"/>
          <a:sy n="66" d="100"/>
        </p:scale>
        <p:origin x="4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92482-5620-49E9-88DA-DC04DD94A29B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A083-C5FA-45E6-B6FF-F674079112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80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92482-5620-49E9-88DA-DC04DD94A29B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A083-C5FA-45E6-B6FF-F674079112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58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92482-5620-49E9-88DA-DC04DD94A29B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A083-C5FA-45E6-B6FF-F674079112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0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92482-5620-49E9-88DA-DC04DD94A29B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A083-C5FA-45E6-B6FF-F674079112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28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92482-5620-49E9-88DA-DC04DD94A29B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A083-C5FA-45E6-B6FF-F674079112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2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92482-5620-49E9-88DA-DC04DD94A29B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A083-C5FA-45E6-B6FF-F674079112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43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92482-5620-49E9-88DA-DC04DD94A29B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A083-C5FA-45E6-B6FF-F674079112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99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92482-5620-49E9-88DA-DC04DD94A29B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A083-C5FA-45E6-B6FF-F674079112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5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92482-5620-49E9-88DA-DC04DD94A29B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A083-C5FA-45E6-B6FF-F674079112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78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92482-5620-49E9-88DA-DC04DD94A29B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A083-C5FA-45E6-B6FF-F674079112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91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92482-5620-49E9-88DA-DC04DD94A29B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A083-C5FA-45E6-B6FF-F674079112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33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92482-5620-49E9-88DA-DC04DD94A29B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9A083-C5FA-45E6-B6FF-F674079112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87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aac"/><Relationship Id="rId1" Type="http://schemas.microsoft.com/office/2007/relationships/media" Target="../media/media1.aac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27200" y="711199"/>
            <a:ext cx="8998857" cy="1303792"/>
          </a:xfrm>
        </p:spPr>
        <p:txBody>
          <a:bodyPr/>
          <a:lstStyle/>
          <a:p>
            <a:r>
              <a:rPr lang="en-US" dirty="0" smtClean="0"/>
              <a:t>Personal Presentation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82057" y="2789238"/>
            <a:ext cx="9144000" cy="3495448"/>
          </a:xfrm>
        </p:spPr>
        <p:txBody>
          <a:bodyPr>
            <a:noAutofit/>
          </a:bodyPr>
          <a:lstStyle/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Nicole Viviana Parra Cortés </a:t>
            </a:r>
            <a:b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Aprendiz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Claudia Lorena Conde </a:t>
            </a:r>
            <a:r>
              <a:rPr lang="es-E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Urueña</a:t>
            </a:r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Instructor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Centro </a:t>
            </a:r>
            <a:r>
              <a:rPr lang="es-E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Agroempresarial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 y Desarrollo Agropecuario del Huila</a:t>
            </a:r>
          </a:p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Análisis y Desarrollo de Software</a:t>
            </a:r>
            <a:b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SENA </a:t>
            </a:r>
          </a:p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810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70429" y="4336597"/>
            <a:ext cx="10515600" cy="23544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 hope my colleagues like me and learn a lot from this program.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                                                        THANKS </a:t>
            </a:r>
            <a:endParaRPr lang="en-US" dirty="0"/>
          </a:p>
        </p:txBody>
      </p:sp>
      <p:pic>
        <p:nvPicPr>
          <p:cNvPr id="6146" name="Picture 2" descr="Pin de johan sevastian en anime | Chibi anime, Expresiones anime, Chica  an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03" y="740229"/>
            <a:ext cx="3455286" cy="298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144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61629" y="4322083"/>
            <a:ext cx="4706257" cy="1919061"/>
          </a:xfrm>
        </p:spPr>
        <p:txBody>
          <a:bodyPr/>
          <a:lstStyle/>
          <a:p>
            <a:r>
              <a:rPr lang="es-ES" dirty="0" err="1" smtClean="0"/>
              <a:t>My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Nicole Parra </a:t>
            </a:r>
          </a:p>
          <a:p>
            <a:endParaRPr lang="es-ES" dirty="0"/>
          </a:p>
          <a:p>
            <a:r>
              <a:rPr lang="es-ES" dirty="0" err="1" smtClean="0"/>
              <a:t>I´m</a:t>
            </a:r>
            <a:r>
              <a:rPr lang="es-ES" dirty="0" smtClean="0"/>
              <a:t> 23 </a:t>
            </a:r>
            <a:r>
              <a:rPr lang="es-ES" dirty="0" err="1" smtClean="0"/>
              <a:t>years</a:t>
            </a:r>
            <a:r>
              <a:rPr lang="es-ES" dirty="0" smtClean="0"/>
              <a:t> </a:t>
            </a:r>
            <a:r>
              <a:rPr lang="es-ES" dirty="0" err="1" smtClean="0"/>
              <a:t>old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57" y="609600"/>
            <a:ext cx="4615813" cy="4659086"/>
          </a:xfrm>
          <a:prstGeom prst="rect">
            <a:avLst/>
          </a:prstGeom>
        </p:spPr>
      </p:pic>
      <p:pic>
        <p:nvPicPr>
          <p:cNvPr id="5" name="WhatsApp Audio 2022-12-28 at 21.14.4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2857" y="59363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000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7029" y="4078514"/>
            <a:ext cx="11045371" cy="1640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  Laura                                  </a:t>
            </a:r>
            <a:r>
              <a:rPr lang="es-ES" dirty="0" err="1" smtClean="0"/>
              <a:t>Sofia</a:t>
            </a:r>
            <a:r>
              <a:rPr lang="es-ES" dirty="0" smtClean="0"/>
              <a:t>                       </a:t>
            </a:r>
            <a:r>
              <a:rPr lang="es-ES" dirty="0" err="1" smtClean="0"/>
              <a:t>Thaliana</a:t>
            </a:r>
            <a:r>
              <a:rPr lang="es-ES" dirty="0" smtClean="0"/>
              <a:t>                  Felipe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I </a:t>
            </a:r>
            <a:r>
              <a:rPr lang="es-ES" dirty="0" err="1" smtClean="0"/>
              <a:t>have</a:t>
            </a:r>
            <a:r>
              <a:rPr lang="es-ES" dirty="0" smtClean="0"/>
              <a:t> a 3 </a:t>
            </a:r>
            <a:r>
              <a:rPr lang="es-ES" dirty="0" err="1" smtClean="0"/>
              <a:t>sisters</a:t>
            </a:r>
            <a:r>
              <a:rPr lang="es-ES" dirty="0" smtClean="0"/>
              <a:t> and 1 </a:t>
            </a:r>
            <a:r>
              <a:rPr lang="es-ES" dirty="0" err="1" smtClean="0"/>
              <a:t>brother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1" t="39365" r="24603" b="10264"/>
          <a:stretch/>
        </p:blipFill>
        <p:spPr>
          <a:xfrm>
            <a:off x="9274628" y="1175658"/>
            <a:ext cx="1873685" cy="259265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844" y="1232035"/>
            <a:ext cx="1896860" cy="25362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677" y="1165324"/>
            <a:ext cx="1952243" cy="260299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57" y="1243092"/>
            <a:ext cx="2535557" cy="253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26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166429" y="4801053"/>
            <a:ext cx="3646714" cy="85951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I </a:t>
            </a:r>
            <a:r>
              <a:rPr lang="es-ES" dirty="0" err="1" smtClean="0"/>
              <a:t>live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my</a:t>
            </a:r>
            <a:r>
              <a:rPr lang="es-ES" dirty="0" smtClean="0"/>
              <a:t> </a:t>
            </a:r>
            <a:r>
              <a:rPr lang="es-ES" dirty="0" err="1" smtClean="0"/>
              <a:t>mom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98" y="464457"/>
            <a:ext cx="2791189" cy="552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457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961743" y="5338082"/>
            <a:ext cx="5736771" cy="77243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I´m a mental health nursing assistant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361" y="1057955"/>
            <a:ext cx="3503261" cy="466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803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06928" y="4888139"/>
            <a:ext cx="10178143" cy="162877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My hobbies are going out to skate, listening to music, mainly I really like rock and metal from all eras, I like other genres, except </a:t>
            </a:r>
            <a:r>
              <a:rPr lang="en-US" dirty="0" err="1" smtClean="0"/>
              <a:t>corridos</a:t>
            </a:r>
            <a:r>
              <a:rPr lang="en-US" dirty="0" smtClean="0"/>
              <a:t> and northern music, my favorite band is Guns N' Roses, I like to walk in the night, I have a motorcycle. so I go out to see various places.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" t="28995" r="-1798" b="29523"/>
          <a:stretch/>
        </p:blipFill>
        <p:spPr>
          <a:xfrm>
            <a:off x="333827" y="275770"/>
            <a:ext cx="3120571" cy="2844801"/>
          </a:xfrm>
          <a:prstGeom prst="rect">
            <a:avLst/>
          </a:prstGeom>
        </p:spPr>
      </p:pic>
      <p:pic>
        <p:nvPicPr>
          <p:cNvPr id="2050" name="Picture 2" descr="LAZERWHEELZ! - Best of LED Wheels - YouT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518" y="669428"/>
            <a:ext cx="3052082" cy="171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minata nocturna. Me encontraba caminando a eso de las… | by Omar  Velásquez | Vestigium | Mediu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84719" y="669428"/>
            <a:ext cx="2477232" cy="165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uns N' Roses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5" t="22760" r="157" b="24357"/>
          <a:stretch/>
        </p:blipFill>
        <p:spPr bwMode="auto">
          <a:xfrm>
            <a:off x="4417059" y="2713338"/>
            <a:ext cx="1904999" cy="178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5858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15440" y="5422265"/>
            <a:ext cx="8641080" cy="9785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My favorite food is hamburger and pizza. I also really like Asian food and soju is Korean brandy.</a:t>
            </a:r>
            <a:endParaRPr lang="en-US" dirty="0"/>
          </a:p>
        </p:txBody>
      </p:sp>
      <p:pic>
        <p:nvPicPr>
          <p:cNvPr id="3074" name="Picture 2" descr="Lipton Onion Soup Burger Recipe - Insanely Goo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" y="322917"/>
            <a:ext cx="3014345" cy="226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Cómo hacer PIZZA CASERA - ¡Receta de masa FÁCIL!"/>
          <p:cNvSpPr>
            <a:spLocks noChangeAspect="1" noChangeArrowheads="1"/>
          </p:cNvSpPr>
          <p:nvPr/>
        </p:nvSpPr>
        <p:spPr bwMode="auto">
          <a:xfrm>
            <a:off x="6419215" y="194341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 descr="Pizza: recetas, trucos y consejos de la comida más difundida del mun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790" y="574020"/>
            <a:ext cx="3197225" cy="179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Jajangmyeon - Wikipedia, la enciclopedia lib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09332"/>
            <a:ext cx="2468880" cy="185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oju Bebida Coreana Licor | Cuotas sin interé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535" y="2880263"/>
            <a:ext cx="2526665" cy="172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7510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98286" y="5631543"/>
            <a:ext cx="10555514" cy="95794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My dream is in about 10 years to have been able to travel all over the world and have graduated as a software engineer.</a:t>
            </a:r>
            <a:endParaRPr lang="en-US" dirty="0"/>
          </a:p>
        </p:txBody>
      </p:sp>
      <p:pic>
        <p:nvPicPr>
          <p:cNvPr id="4098" name="Picture 2" descr="Los 25 paisajes más bellos del mund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172" y="378914"/>
            <a:ext cx="1876425" cy="243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os 50 mejores paisajes del mundo - LocuraViajes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832" y="717521"/>
            <a:ext cx="2645682" cy="165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11 lugares de Corea del Sur que visitar una vez en la vi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635" y="378914"/>
            <a:ext cx="2123168" cy="233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ngeniería de Software - Universidad Manuela Beltran | UMB Bogotá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616" y="3254006"/>
            <a:ext cx="3589111" cy="170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265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81743" y="5163911"/>
            <a:ext cx="10515600" cy="11352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Having the bike of my dreams, which is a </a:t>
            </a:r>
            <a:r>
              <a:rPr lang="en-US" dirty="0" err="1" smtClean="0"/>
              <a:t>Superduke</a:t>
            </a:r>
            <a:r>
              <a:rPr lang="en-US" dirty="0" smtClean="0"/>
              <a:t> one thousand two ninety r, although if I can have a </a:t>
            </a:r>
            <a:r>
              <a:rPr lang="en-US" dirty="0" err="1" smtClean="0"/>
              <a:t>gixxer</a:t>
            </a:r>
            <a:r>
              <a:rPr lang="en-US" dirty="0" smtClean="0"/>
              <a:t> two fifty sport, I'll settle for that.</a:t>
            </a:r>
            <a:endParaRPr lang="en-US" dirty="0"/>
          </a:p>
        </p:txBody>
      </p:sp>
      <p:pic>
        <p:nvPicPr>
          <p:cNvPr id="5122" name="Picture 2" descr="Prueba KTM 1290 Super Duke R ¡La bestia se renueva! | Moto1Pr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1190171"/>
            <a:ext cx="3497943" cy="233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NEW GIXXER SF FI 150 – Suzuki NeoCro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205" y="694468"/>
            <a:ext cx="4895395" cy="282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2074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198</Words>
  <Application>Microsoft Office PowerPoint</Application>
  <PresentationFormat>Panorámica</PresentationFormat>
  <Paragraphs>29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Personal Presentation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Presentation</dc:title>
  <dc:creator>Nicole Parra</dc:creator>
  <cp:lastModifiedBy>Nicole Parra</cp:lastModifiedBy>
  <cp:revision>7</cp:revision>
  <dcterms:created xsi:type="dcterms:W3CDTF">2022-12-29T02:37:25Z</dcterms:created>
  <dcterms:modified xsi:type="dcterms:W3CDTF">2022-12-29T03:34:43Z</dcterms:modified>
</cp:coreProperties>
</file>